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44AF6-B49C-43F1-B660-15605EB3B941}" v="37" dt="2022-12-20T20:58:21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Drew" userId="e3169cce-84e6-4416-92d4-e1650cb9c65f" providerId="ADAL" clId="{17D44AF6-B49C-43F1-B660-15605EB3B941}"/>
    <pc:docChg chg="undo custSel modSld">
      <pc:chgData name="Eric Drew" userId="e3169cce-84e6-4416-92d4-e1650cb9c65f" providerId="ADAL" clId="{17D44AF6-B49C-43F1-B660-15605EB3B941}" dt="2022-12-20T21:09:40.533" v="1023" actId="1076"/>
      <pc:docMkLst>
        <pc:docMk/>
      </pc:docMkLst>
      <pc:sldChg chg="addSp delSp modSp mod">
        <pc:chgData name="Eric Drew" userId="e3169cce-84e6-4416-92d4-e1650cb9c65f" providerId="ADAL" clId="{17D44AF6-B49C-43F1-B660-15605EB3B941}" dt="2022-12-20T21:09:40.533" v="1023" actId="1076"/>
        <pc:sldMkLst>
          <pc:docMk/>
          <pc:sldMk cId="3915153080" sldId="256"/>
        </pc:sldMkLst>
        <pc:spChg chg="mod">
          <ac:chgData name="Eric Drew" userId="e3169cce-84e6-4416-92d4-e1650cb9c65f" providerId="ADAL" clId="{17D44AF6-B49C-43F1-B660-15605EB3B941}" dt="2022-12-20T20:38:28.136" v="91" actId="14100"/>
          <ac:spMkLst>
            <pc:docMk/>
            <pc:sldMk cId="3915153080" sldId="256"/>
            <ac:spMk id="4" creationId="{C2879996-7750-6AED-FA1B-F51B1A0205F6}"/>
          </ac:spMkLst>
        </pc:spChg>
        <pc:spChg chg="add del mod">
          <ac:chgData name="Eric Drew" userId="e3169cce-84e6-4416-92d4-e1650cb9c65f" providerId="ADAL" clId="{17D44AF6-B49C-43F1-B660-15605EB3B941}" dt="2022-12-20T21:08:50.261" v="986" actId="6549"/>
          <ac:spMkLst>
            <pc:docMk/>
            <pc:sldMk cId="3915153080" sldId="256"/>
            <ac:spMk id="34" creationId="{785DF319-ADD2-579C-FC8C-9464FCBBC307}"/>
          </ac:spMkLst>
        </pc:spChg>
        <pc:spChg chg="add mod">
          <ac:chgData name="Eric Drew" userId="e3169cce-84e6-4416-92d4-e1650cb9c65f" providerId="ADAL" clId="{17D44AF6-B49C-43F1-B660-15605EB3B941}" dt="2022-12-20T21:09:40.533" v="1023" actId="1076"/>
          <ac:spMkLst>
            <pc:docMk/>
            <pc:sldMk cId="3915153080" sldId="256"/>
            <ac:spMk id="35" creationId="{95779A8F-29CC-28FD-8D03-6242EDF49E00}"/>
          </ac:spMkLst>
        </pc:spChg>
        <pc:spChg chg="add mod">
          <ac:chgData name="Eric Drew" userId="e3169cce-84e6-4416-92d4-e1650cb9c65f" providerId="ADAL" clId="{17D44AF6-B49C-43F1-B660-15605EB3B941}" dt="2022-12-20T21:02:09.644" v="728" actId="20577"/>
          <ac:spMkLst>
            <pc:docMk/>
            <pc:sldMk cId="3915153080" sldId="256"/>
            <ac:spMk id="36" creationId="{E180E540-623A-E63B-EA3A-7E568524DC03}"/>
          </ac:spMkLst>
        </pc:spChg>
        <pc:spChg chg="add mod">
          <ac:chgData name="Eric Drew" userId="e3169cce-84e6-4416-92d4-e1650cb9c65f" providerId="ADAL" clId="{17D44AF6-B49C-43F1-B660-15605EB3B941}" dt="2022-12-20T21:02:20.258" v="751" actId="20577"/>
          <ac:spMkLst>
            <pc:docMk/>
            <pc:sldMk cId="3915153080" sldId="256"/>
            <ac:spMk id="37" creationId="{2C35899F-55B7-DCF2-E52D-991B00401272}"/>
          </ac:spMkLst>
        </pc:spChg>
        <pc:spChg chg="add mod">
          <ac:chgData name="Eric Drew" userId="e3169cce-84e6-4416-92d4-e1650cb9c65f" providerId="ADAL" clId="{17D44AF6-B49C-43F1-B660-15605EB3B941}" dt="2022-12-20T21:02:32.421" v="775" actId="113"/>
          <ac:spMkLst>
            <pc:docMk/>
            <pc:sldMk cId="3915153080" sldId="256"/>
            <ac:spMk id="38" creationId="{049AAAD9-26D0-F9E3-1C9C-EAC76EC1BDC4}"/>
          </ac:spMkLst>
        </pc:spChg>
        <pc:spChg chg="add mod">
          <ac:chgData name="Eric Drew" userId="e3169cce-84e6-4416-92d4-e1650cb9c65f" providerId="ADAL" clId="{17D44AF6-B49C-43F1-B660-15605EB3B941}" dt="2022-12-20T21:02:55.575" v="802" actId="20577"/>
          <ac:spMkLst>
            <pc:docMk/>
            <pc:sldMk cId="3915153080" sldId="256"/>
            <ac:spMk id="39" creationId="{B9F37136-B9A6-3399-A44A-C5EEE07FC782}"/>
          </ac:spMkLst>
        </pc:spChg>
        <pc:spChg chg="add mod">
          <ac:chgData name="Eric Drew" userId="e3169cce-84e6-4416-92d4-e1650cb9c65f" providerId="ADAL" clId="{17D44AF6-B49C-43F1-B660-15605EB3B941}" dt="2022-12-20T21:03:05.142" v="822" actId="20577"/>
          <ac:spMkLst>
            <pc:docMk/>
            <pc:sldMk cId="3915153080" sldId="256"/>
            <ac:spMk id="40" creationId="{AC0676F6-045D-AF44-59E8-79153979FB20}"/>
          </ac:spMkLst>
        </pc:spChg>
        <pc:spChg chg="add mod">
          <ac:chgData name="Eric Drew" userId="e3169cce-84e6-4416-92d4-e1650cb9c65f" providerId="ADAL" clId="{17D44AF6-B49C-43F1-B660-15605EB3B941}" dt="2022-12-20T21:03:31.733" v="851" actId="20577"/>
          <ac:spMkLst>
            <pc:docMk/>
            <pc:sldMk cId="3915153080" sldId="256"/>
            <ac:spMk id="41" creationId="{0B70A79E-DEC1-70A7-5050-DB9562235A59}"/>
          </ac:spMkLst>
        </pc:spChg>
        <pc:spChg chg="add del mod">
          <ac:chgData name="Eric Drew" userId="e3169cce-84e6-4416-92d4-e1650cb9c65f" providerId="ADAL" clId="{17D44AF6-B49C-43F1-B660-15605EB3B941}" dt="2022-12-20T21:03:46.999" v="877" actId="20577"/>
          <ac:spMkLst>
            <pc:docMk/>
            <pc:sldMk cId="3915153080" sldId="256"/>
            <ac:spMk id="42" creationId="{A87D13F2-03C6-4CBF-6EC1-ADA9B669F286}"/>
          </ac:spMkLst>
        </pc:spChg>
        <pc:spChg chg="add mod">
          <ac:chgData name="Eric Drew" userId="e3169cce-84e6-4416-92d4-e1650cb9c65f" providerId="ADAL" clId="{17D44AF6-B49C-43F1-B660-15605EB3B941}" dt="2022-12-20T21:04:04.435" v="904" actId="20577"/>
          <ac:spMkLst>
            <pc:docMk/>
            <pc:sldMk cId="3915153080" sldId="256"/>
            <ac:spMk id="43" creationId="{A06A1C0E-9895-CB34-2D3C-C14849ACE24C}"/>
          </ac:spMkLst>
        </pc:spChg>
        <pc:spChg chg="add mod">
          <ac:chgData name="Eric Drew" userId="e3169cce-84e6-4416-92d4-e1650cb9c65f" providerId="ADAL" clId="{17D44AF6-B49C-43F1-B660-15605EB3B941}" dt="2022-12-20T21:04:09.257" v="925" actId="20577"/>
          <ac:spMkLst>
            <pc:docMk/>
            <pc:sldMk cId="3915153080" sldId="256"/>
            <ac:spMk id="44" creationId="{253CB5B6-E363-C14F-089B-1B49FA888B49}"/>
          </ac:spMkLst>
        </pc:spChg>
        <pc:spChg chg="add mod">
          <ac:chgData name="Eric Drew" userId="e3169cce-84e6-4416-92d4-e1650cb9c65f" providerId="ADAL" clId="{17D44AF6-B49C-43F1-B660-15605EB3B941}" dt="2022-12-20T21:04:16.387" v="948" actId="20577"/>
          <ac:spMkLst>
            <pc:docMk/>
            <pc:sldMk cId="3915153080" sldId="256"/>
            <ac:spMk id="45" creationId="{4933D94A-4DD1-687C-823F-BB3E7DA1D4A7}"/>
          </ac:spMkLst>
        </pc:spChg>
        <pc:spChg chg="add mod">
          <ac:chgData name="Eric Drew" userId="e3169cce-84e6-4416-92d4-e1650cb9c65f" providerId="ADAL" clId="{17D44AF6-B49C-43F1-B660-15605EB3B941}" dt="2022-12-20T21:04:28.748" v="977" actId="20577"/>
          <ac:spMkLst>
            <pc:docMk/>
            <pc:sldMk cId="3915153080" sldId="256"/>
            <ac:spMk id="46" creationId="{AC2B9BDE-D520-2326-58B1-E7E5B8769A29}"/>
          </ac:spMkLst>
        </pc:spChg>
        <pc:spChg chg="add del">
          <ac:chgData name="Eric Drew" userId="e3169cce-84e6-4416-92d4-e1650cb9c65f" providerId="ADAL" clId="{17D44AF6-B49C-43F1-B660-15605EB3B941}" dt="2022-12-20T20:47:52.833" v="393"/>
          <ac:spMkLst>
            <pc:docMk/>
            <pc:sldMk cId="3915153080" sldId="256"/>
            <ac:spMk id="57" creationId="{201F40BD-DAC9-C85C-1706-8E5993B80790}"/>
          </ac:spMkLst>
        </pc:spChg>
        <pc:spChg chg="add del mod">
          <ac:chgData name="Eric Drew" userId="e3169cce-84e6-4416-92d4-e1650cb9c65f" providerId="ADAL" clId="{17D44AF6-B49C-43F1-B660-15605EB3B941}" dt="2022-12-20T20:48:15.239" v="399" actId="478"/>
          <ac:spMkLst>
            <pc:docMk/>
            <pc:sldMk cId="3915153080" sldId="256"/>
            <ac:spMk id="58" creationId="{0516223C-7A52-0B59-312E-12BC83031C19}"/>
          </ac:spMkLst>
        </pc:spChg>
        <pc:picChg chg="mod">
          <ac:chgData name="Eric Drew" userId="e3169cce-84e6-4416-92d4-e1650cb9c65f" providerId="ADAL" clId="{17D44AF6-B49C-43F1-B660-15605EB3B941}" dt="2022-12-20T20:58:35.076" v="657" actId="1076"/>
          <ac:picMkLst>
            <pc:docMk/>
            <pc:sldMk cId="3915153080" sldId="256"/>
            <ac:picMk id="6" creationId="{82A0F9D1-0649-7E88-899C-AD04CFB312FF}"/>
          </ac:picMkLst>
        </pc:picChg>
        <pc:picChg chg="add del mod">
          <ac:chgData name="Eric Drew" userId="e3169cce-84e6-4416-92d4-e1650cb9c65f" providerId="ADAL" clId="{17D44AF6-B49C-43F1-B660-15605EB3B941}" dt="2022-12-20T20:29:28.546" v="4" actId="478"/>
          <ac:picMkLst>
            <pc:docMk/>
            <pc:sldMk cId="3915153080" sldId="256"/>
            <ac:picMk id="8" creationId="{C51A7B9A-67FE-763A-202C-58A709F56F95}"/>
          </ac:picMkLst>
        </pc:picChg>
        <pc:picChg chg="add mod">
          <ac:chgData name="Eric Drew" userId="e3169cce-84e6-4416-92d4-e1650cb9c65f" providerId="ADAL" clId="{17D44AF6-B49C-43F1-B660-15605EB3B941}" dt="2022-12-20T20:41:54.798" v="193" actId="1038"/>
          <ac:picMkLst>
            <pc:docMk/>
            <pc:sldMk cId="3915153080" sldId="256"/>
            <ac:picMk id="10" creationId="{13107E41-81FF-6917-954E-1081939C16FF}"/>
          </ac:picMkLst>
        </pc:picChg>
        <pc:picChg chg="add del mod">
          <ac:chgData name="Eric Drew" userId="e3169cce-84e6-4416-92d4-e1650cb9c65f" providerId="ADAL" clId="{17D44AF6-B49C-43F1-B660-15605EB3B941}" dt="2022-12-20T20:48:46.493" v="406" actId="478"/>
          <ac:picMkLst>
            <pc:docMk/>
            <pc:sldMk cId="3915153080" sldId="256"/>
            <ac:picMk id="11" creationId="{9604D8EF-B05C-5220-4054-118D3B03756E}"/>
          </ac:picMkLst>
        </pc:picChg>
        <pc:picChg chg="add del mod">
          <ac:chgData name="Eric Drew" userId="e3169cce-84e6-4416-92d4-e1650cb9c65f" providerId="ADAL" clId="{17D44AF6-B49C-43F1-B660-15605EB3B941}" dt="2022-12-20T20:46:40.613" v="327" actId="478"/>
          <ac:picMkLst>
            <pc:docMk/>
            <pc:sldMk cId="3915153080" sldId="256"/>
            <ac:picMk id="12" creationId="{F879885E-7DF6-5A94-5747-54A588106EAE}"/>
          </ac:picMkLst>
        </pc:picChg>
        <pc:picChg chg="add del mod">
          <ac:chgData name="Eric Drew" userId="e3169cce-84e6-4416-92d4-e1650cb9c65f" providerId="ADAL" clId="{17D44AF6-B49C-43F1-B660-15605EB3B941}" dt="2022-12-20T20:43:37.242" v="232" actId="478"/>
          <ac:picMkLst>
            <pc:docMk/>
            <pc:sldMk cId="3915153080" sldId="256"/>
            <ac:picMk id="13" creationId="{9E3CCCD5-C4C6-2C28-4AF8-6BA881174242}"/>
          </ac:picMkLst>
        </pc:picChg>
        <pc:picChg chg="add del mod">
          <ac:chgData name="Eric Drew" userId="e3169cce-84e6-4416-92d4-e1650cb9c65f" providerId="ADAL" clId="{17D44AF6-B49C-43F1-B660-15605EB3B941}" dt="2022-12-20T20:51:57.005" v="570" actId="478"/>
          <ac:picMkLst>
            <pc:docMk/>
            <pc:sldMk cId="3915153080" sldId="256"/>
            <ac:picMk id="14" creationId="{4AB432C1-8E38-2256-0386-1F10770B00F9}"/>
          </ac:picMkLst>
        </pc:picChg>
        <pc:picChg chg="add del mod">
          <ac:chgData name="Eric Drew" userId="e3169cce-84e6-4416-92d4-e1650cb9c65f" providerId="ADAL" clId="{17D44AF6-B49C-43F1-B660-15605EB3B941}" dt="2022-12-20T20:50:29.426" v="477" actId="478"/>
          <ac:picMkLst>
            <pc:docMk/>
            <pc:sldMk cId="3915153080" sldId="256"/>
            <ac:picMk id="15" creationId="{33B29BB8-7311-F27B-7D77-4A6C07815274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6" creationId="{087D6454-DB34-16BD-3868-B8791983684B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7" creationId="{73F5A7CA-C42C-2D8B-CB28-7779B73CEA22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8" creationId="{2982D82D-C90B-E086-92FA-0FCB985924BC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19" creationId="{446D7639-8C26-375A-CFB7-D9557F59DC6A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0" creationId="{855AE61C-245F-0C35-7DAC-2262927EA71E}"/>
          </ac:picMkLst>
        </pc:picChg>
        <pc:picChg chg="add del mod">
          <ac:chgData name="Eric Drew" userId="e3169cce-84e6-4416-92d4-e1650cb9c65f" providerId="ADAL" clId="{17D44AF6-B49C-43F1-B660-15605EB3B941}" dt="2022-12-20T20:36:47.970" v="51" actId="478"/>
          <ac:picMkLst>
            <pc:docMk/>
            <pc:sldMk cId="3915153080" sldId="256"/>
            <ac:picMk id="21" creationId="{7FD304AC-4425-F8C7-DCE8-CEFD58FBA89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2" creationId="{AD08E2D2-663F-D98C-1E67-AC80D01B5A14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3" creationId="{5B50AB01-1D88-60AD-0132-6F424CAF865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4" creationId="{B1994889-6E86-8437-B2DA-B6CB86E0537F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5" creationId="{1808C88C-E135-4BFF-15AE-666A675605AE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6" creationId="{476D1CB6-A785-E553-1E7E-011C9F71E636}"/>
          </ac:picMkLst>
        </pc:picChg>
        <pc:picChg chg="add del mod">
          <ac:chgData name="Eric Drew" userId="e3169cce-84e6-4416-92d4-e1650cb9c65f" providerId="ADAL" clId="{17D44AF6-B49C-43F1-B660-15605EB3B941}" dt="2022-12-20T20:36:46.952" v="50"/>
          <ac:picMkLst>
            <pc:docMk/>
            <pc:sldMk cId="3915153080" sldId="256"/>
            <ac:picMk id="27" creationId="{0ED350C0-0767-C880-3F08-5FB1FDFD4FD3}"/>
          </ac:picMkLst>
        </pc:picChg>
        <pc:picChg chg="add del mod">
          <ac:chgData name="Eric Drew" userId="e3169cce-84e6-4416-92d4-e1650cb9c65f" providerId="ADAL" clId="{17D44AF6-B49C-43F1-B660-15605EB3B941}" dt="2022-12-20T20:42:44.664" v="206" actId="478"/>
          <ac:picMkLst>
            <pc:docMk/>
            <pc:sldMk cId="3915153080" sldId="256"/>
            <ac:picMk id="28" creationId="{B334FDA0-8FB7-A709-C26A-3FE9A111F68A}"/>
          </ac:picMkLst>
        </pc:picChg>
        <pc:picChg chg="add del mod">
          <ac:chgData name="Eric Drew" userId="e3169cce-84e6-4416-92d4-e1650cb9c65f" providerId="ADAL" clId="{17D44AF6-B49C-43F1-B660-15605EB3B941}" dt="2022-12-20T20:49:09.567" v="428" actId="478"/>
          <ac:picMkLst>
            <pc:docMk/>
            <pc:sldMk cId="3915153080" sldId="256"/>
            <ac:picMk id="29" creationId="{3C863458-59E4-4C8F-C872-FF509E05A909}"/>
          </ac:picMkLst>
        </pc:picChg>
        <pc:picChg chg="add del mod">
          <ac:chgData name="Eric Drew" userId="e3169cce-84e6-4416-92d4-e1650cb9c65f" providerId="ADAL" clId="{17D44AF6-B49C-43F1-B660-15605EB3B941}" dt="2022-12-20T20:47:16.980" v="368" actId="478"/>
          <ac:picMkLst>
            <pc:docMk/>
            <pc:sldMk cId="3915153080" sldId="256"/>
            <ac:picMk id="30" creationId="{2C925CE5-9CCB-8343-4528-A5614C5BF9E0}"/>
          </ac:picMkLst>
        </pc:picChg>
        <pc:picChg chg="add del mod">
          <ac:chgData name="Eric Drew" userId="e3169cce-84e6-4416-92d4-e1650cb9c65f" providerId="ADAL" clId="{17D44AF6-B49C-43F1-B660-15605EB3B941}" dt="2022-12-20T20:44:44.055" v="286" actId="478"/>
          <ac:picMkLst>
            <pc:docMk/>
            <pc:sldMk cId="3915153080" sldId="256"/>
            <ac:picMk id="31" creationId="{13E1E429-1D76-F912-72EF-74BED48BCC84}"/>
          </ac:picMkLst>
        </pc:picChg>
        <pc:picChg chg="add del mod">
          <ac:chgData name="Eric Drew" userId="e3169cce-84e6-4416-92d4-e1650cb9c65f" providerId="ADAL" clId="{17D44AF6-B49C-43F1-B660-15605EB3B941}" dt="2022-12-20T20:52:39.495" v="602" actId="478"/>
          <ac:picMkLst>
            <pc:docMk/>
            <pc:sldMk cId="3915153080" sldId="256"/>
            <ac:picMk id="32" creationId="{518FF2BE-DCF5-8D2B-344D-09F311ED528D}"/>
          </ac:picMkLst>
        </pc:picChg>
        <pc:picChg chg="add del mod">
          <ac:chgData name="Eric Drew" userId="e3169cce-84e6-4416-92d4-e1650cb9c65f" providerId="ADAL" clId="{17D44AF6-B49C-43F1-B660-15605EB3B941}" dt="2022-12-20T20:51:03.562" v="522" actId="478"/>
          <ac:picMkLst>
            <pc:docMk/>
            <pc:sldMk cId="3915153080" sldId="256"/>
            <ac:picMk id="33" creationId="{D2FC1676-AEBA-CD7A-8EB3-CE907051F579}"/>
          </ac:picMkLst>
        </pc:picChg>
        <pc:picChg chg="add mod">
          <ac:chgData name="Eric Drew" userId="e3169cce-84e6-4416-92d4-e1650cb9c65f" providerId="ADAL" clId="{17D44AF6-B49C-43F1-B660-15605EB3B941}" dt="2022-12-20T20:42:50.243" v="208" actId="1076"/>
          <ac:picMkLst>
            <pc:docMk/>
            <pc:sldMk cId="3915153080" sldId="256"/>
            <ac:picMk id="48" creationId="{B57A0EA5-F493-C639-45FA-8906E43617F7}"/>
          </ac:picMkLst>
        </pc:picChg>
        <pc:picChg chg="add mod">
          <ac:chgData name="Eric Drew" userId="e3169cce-84e6-4416-92d4-e1650cb9c65f" providerId="ADAL" clId="{17D44AF6-B49C-43F1-B660-15605EB3B941}" dt="2022-12-20T20:43:59.534" v="244" actId="1076"/>
          <ac:picMkLst>
            <pc:docMk/>
            <pc:sldMk cId="3915153080" sldId="256"/>
            <ac:picMk id="50" creationId="{11C51AFF-DE7B-7EA7-9A12-42F8DC5BE76E}"/>
          </ac:picMkLst>
        </pc:picChg>
        <pc:picChg chg="add mod">
          <ac:chgData name="Eric Drew" userId="e3169cce-84e6-4416-92d4-e1650cb9c65f" providerId="ADAL" clId="{17D44AF6-B49C-43F1-B660-15605EB3B941}" dt="2022-12-20T20:51:11.330" v="524" actId="1037"/>
          <ac:picMkLst>
            <pc:docMk/>
            <pc:sldMk cId="3915153080" sldId="256"/>
            <ac:picMk id="52" creationId="{C5A2313A-1FCF-D7E4-1498-EB98B3E7F9F5}"/>
          </ac:picMkLst>
        </pc:picChg>
        <pc:picChg chg="add mod">
          <ac:chgData name="Eric Drew" userId="e3169cce-84e6-4416-92d4-e1650cb9c65f" providerId="ADAL" clId="{17D44AF6-B49C-43F1-B660-15605EB3B941}" dt="2022-12-20T20:46:46.934" v="329" actId="1076"/>
          <ac:picMkLst>
            <pc:docMk/>
            <pc:sldMk cId="3915153080" sldId="256"/>
            <ac:picMk id="54" creationId="{8CEC7A58-DA00-3BBC-1A65-3BFA986E073B}"/>
          </ac:picMkLst>
        </pc:picChg>
        <pc:picChg chg="add mod">
          <ac:chgData name="Eric Drew" userId="e3169cce-84e6-4416-92d4-e1650cb9c65f" providerId="ADAL" clId="{17D44AF6-B49C-43F1-B660-15605EB3B941}" dt="2022-12-20T20:51:13.080" v="528" actId="1037"/>
          <ac:picMkLst>
            <pc:docMk/>
            <pc:sldMk cId="3915153080" sldId="256"/>
            <ac:picMk id="56" creationId="{4B02E097-7BE6-B979-CDCC-63B8B53A5158}"/>
          </ac:picMkLst>
        </pc:picChg>
        <pc:picChg chg="add mod">
          <ac:chgData name="Eric Drew" userId="e3169cce-84e6-4416-92d4-e1650cb9c65f" providerId="ADAL" clId="{17D44AF6-B49C-43F1-B660-15605EB3B941}" dt="2022-12-20T20:48:51.089" v="407" actId="1076"/>
          <ac:picMkLst>
            <pc:docMk/>
            <pc:sldMk cId="3915153080" sldId="256"/>
            <ac:picMk id="60" creationId="{F71F7E37-EDF2-EF47-D3A6-C355BC8CFC14}"/>
          </ac:picMkLst>
        </pc:picChg>
        <pc:picChg chg="add mod">
          <ac:chgData name="Eric Drew" userId="e3169cce-84e6-4416-92d4-e1650cb9c65f" providerId="ADAL" clId="{17D44AF6-B49C-43F1-B660-15605EB3B941}" dt="2022-12-20T20:51:15.204" v="532" actId="1038"/>
          <ac:picMkLst>
            <pc:docMk/>
            <pc:sldMk cId="3915153080" sldId="256"/>
            <ac:picMk id="62" creationId="{26784512-7D46-20DD-7A3E-CCABD21F7889}"/>
          </ac:picMkLst>
        </pc:picChg>
        <pc:picChg chg="add mod">
          <ac:chgData name="Eric Drew" userId="e3169cce-84e6-4416-92d4-e1650cb9c65f" providerId="ADAL" clId="{17D44AF6-B49C-43F1-B660-15605EB3B941}" dt="2022-12-20T20:50:44.549" v="482" actId="1076"/>
          <ac:picMkLst>
            <pc:docMk/>
            <pc:sldMk cId="3915153080" sldId="256"/>
            <ac:picMk id="64" creationId="{C07AEFC1-3C12-F4AC-55D2-A58D9ED4EC99}"/>
          </ac:picMkLst>
        </pc:picChg>
        <pc:picChg chg="add mod">
          <ac:chgData name="Eric Drew" userId="e3169cce-84e6-4416-92d4-e1650cb9c65f" providerId="ADAL" clId="{17D44AF6-B49C-43F1-B660-15605EB3B941}" dt="2022-12-20T20:51:34.485" v="537" actId="1076"/>
          <ac:picMkLst>
            <pc:docMk/>
            <pc:sldMk cId="3915153080" sldId="256"/>
            <ac:picMk id="66" creationId="{93545F9D-CFC3-896D-9946-861F7463E8B6}"/>
          </ac:picMkLst>
        </pc:picChg>
        <pc:picChg chg="add mod">
          <ac:chgData name="Eric Drew" userId="e3169cce-84e6-4416-92d4-e1650cb9c65f" providerId="ADAL" clId="{17D44AF6-B49C-43F1-B660-15605EB3B941}" dt="2022-12-20T20:52:19.373" v="575" actId="1076"/>
          <ac:picMkLst>
            <pc:docMk/>
            <pc:sldMk cId="3915153080" sldId="256"/>
            <ac:picMk id="68" creationId="{C5DF90DD-173F-1FF2-50BF-90E428D41E1D}"/>
          </ac:picMkLst>
        </pc:picChg>
        <pc:picChg chg="add mod">
          <ac:chgData name="Eric Drew" userId="e3169cce-84e6-4416-92d4-e1650cb9c65f" providerId="ADAL" clId="{17D44AF6-B49C-43F1-B660-15605EB3B941}" dt="2022-12-20T20:53:04.220" v="609" actId="1076"/>
          <ac:picMkLst>
            <pc:docMk/>
            <pc:sldMk cId="3915153080" sldId="256"/>
            <ac:picMk id="70" creationId="{BE959FA5-808D-F6A6-81E1-8073303584F2}"/>
          </ac:picMkLst>
        </pc:picChg>
        <pc:picChg chg="add mod">
          <ac:chgData name="Eric Drew" userId="e3169cce-84e6-4416-92d4-e1650cb9c65f" providerId="ADAL" clId="{17D44AF6-B49C-43F1-B660-15605EB3B941}" dt="2022-12-20T20:58:49.580" v="660" actId="1076"/>
          <ac:picMkLst>
            <pc:docMk/>
            <pc:sldMk cId="3915153080" sldId="256"/>
            <ac:picMk id="72" creationId="{9B5569F5-CA40-3B20-499D-C738D26566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E52-D459-B3DB-E8EE-ACEFE7AE8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DA4AA-A87C-BD6A-A26C-46480B63C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0B2D7-8E75-A377-0252-228F117E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A07D7-31D7-A41C-1DD1-1EDC4682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F008-10FB-D655-5282-CBA72E6C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0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FBC7-57A3-4FD3-F036-E20F8885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81E4-A145-99EB-F7A6-3D75D472E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30C6-01BF-5A63-2A82-CF13EA52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5E37-00B6-B3BD-96C8-0B9B478B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554F-789D-D6B0-A558-D1EFB432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9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3FC96-3102-509A-FA83-4773EB003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A427A-5E17-7065-14AA-B1002D480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ADE4-D723-B2B7-1874-858E3F50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ACC7-06DB-090E-3B41-3F4A77D1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6BA0E-6335-1847-FF21-E6734841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2455-3CA2-5AFA-5751-E075326D8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61037-4135-61DD-D4FC-0F8E26941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9CDF0-B726-4C59-3D71-FDF36DF0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3922-9CF5-BB0D-9E47-5F0018B4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6640-DA01-8284-27BD-4A46B117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0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286C-E980-726B-9535-D2EC3DFE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BDB4-A73D-42E2-2BEC-AC0E40104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9229-6D1D-3DF2-7F5C-E4C946A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0D66-3702-CF5A-03B7-F4D9C2EA4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BF84-BBEA-6593-CD33-9440C8E1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9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50DB-2D72-2E91-7A22-110C94476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AA5F-4C66-3F10-936A-EBD1FF2AA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CB8A-6217-E000-FFA3-977C94D5E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5408F-C416-A160-33CB-C6D65ECD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49B86-92EB-BD05-571E-3F8A47A9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E64A1-7F61-5E20-786F-336057F7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6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D04-20B6-193F-1C43-F4CC4ADB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F84F-EA52-B1B7-FB7C-0B22E0B2D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6EB5-2F92-EEC3-DA96-2CB054CFD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A0031-6B42-6554-E4F6-4CF09113B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75CE4-7752-C813-06B7-FB8A15C4B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0E9AC-57EF-D0D9-4A94-D479C18A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A7DBB0-A31A-858D-225F-9E5D25C92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A364B-D81F-89EE-91CD-A984EADF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9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FE82-EC55-64CE-41F5-3772D9B1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AE771-B444-8F51-F17E-FAFA6D18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1A985-A326-B7B8-599C-47E80E3F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A30CC-48C7-C9E7-515F-7F8257A2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EE98E-36A8-58F4-60EA-96537EC5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A2F4C-FD65-BE8B-2F52-885ED253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812CA-5B93-FC3D-1166-90717308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1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8BCF-361F-95D2-4193-392AA30C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B211-67B4-20C2-AC0A-51D90AD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C23A0-B9FA-AA4D-B63C-C01611007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F2452-F1E6-3BA3-2A9F-16C0E86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5F6D-FBA3-CA3B-9374-AABCDB85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52CF6-AE62-F348-F9A8-D6D8FFD8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3F9A-2409-0341-A477-DE9571C4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CD2E-5DC8-12C6-8124-32DF102EF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DE7B0-1161-6BBF-1ACD-9081C6CA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87DB7-FBCC-44CE-421A-04FB1D94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F50AE-92D1-44B6-DA22-FEEDDF82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617E-AFA9-240E-403D-57A57718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93840-917D-4C4D-8E10-D916ED13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8BD2A-5C5C-8935-E9AF-8788CEA58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9ADA7-A2BC-CC00-F129-2F644818A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4AE5D-216B-4D92-B243-9E03063A60B9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CB60-846E-E757-66D0-4B928EEA5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A389-F5C5-AFA1-371F-A04741C59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95AED-E503-416F-97E3-FA5C50966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1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879996-7750-6AED-FA1B-F51B1A0205F6}"/>
              </a:ext>
            </a:extLst>
          </p:cNvPr>
          <p:cNvSpPr/>
          <p:nvPr/>
        </p:nvSpPr>
        <p:spPr>
          <a:xfrm>
            <a:off x="651588" y="746453"/>
            <a:ext cx="10888824" cy="692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2023 NBA Western Conference All-Star Predictions</a:t>
            </a:r>
          </a:p>
        </p:txBody>
      </p:sp>
      <p:pic>
        <p:nvPicPr>
          <p:cNvPr id="6" name="Picture 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82A0F9D1-0649-7E88-899C-AD04CFB3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54" y="116928"/>
            <a:ext cx="1474892" cy="589389"/>
          </a:xfrm>
          <a:prstGeom prst="rect">
            <a:avLst/>
          </a:prstGeom>
        </p:spPr>
      </p:pic>
      <p:pic>
        <p:nvPicPr>
          <p:cNvPr id="10" name="Picture 9" descr="A person wearing a sports uniform&#10;&#10;Description automatically generated with low confidence">
            <a:extLst>
              <a:ext uri="{FF2B5EF4-FFF2-40B4-BE49-F238E27FC236}">
                <a16:creationId xmlns:a16="http://schemas.microsoft.com/office/drawing/2014/main" id="{13107E41-81FF-6917-954E-1081939C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7" y="2095893"/>
            <a:ext cx="692992" cy="6929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5DF319-ADD2-579C-FC8C-9464FCBBC307}"/>
              </a:ext>
            </a:extLst>
          </p:cNvPr>
          <p:cNvSpPr txBox="1"/>
          <p:nvPr/>
        </p:nvSpPr>
        <p:spPr>
          <a:xfrm>
            <a:off x="391887" y="2323150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</a:t>
            </a:r>
            <a:r>
              <a:rPr lang="en-US" sz="2400" dirty="0"/>
              <a:t>                    Luka Doncic (G): </a:t>
            </a:r>
            <a:r>
              <a:rPr lang="en-US" sz="2400" b="1" dirty="0"/>
              <a:t>99.9%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79A8F-29CC-28FD-8D03-6242EDF49E00}"/>
              </a:ext>
            </a:extLst>
          </p:cNvPr>
          <p:cNvSpPr txBox="1"/>
          <p:nvPr/>
        </p:nvSpPr>
        <p:spPr>
          <a:xfrm>
            <a:off x="3397138" y="1544613"/>
            <a:ext cx="598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Player (Guard/Frontcourt): </a:t>
            </a:r>
            <a:r>
              <a:rPr lang="en-US" sz="2400" b="1" dirty="0"/>
              <a:t>All-Star Probability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80E540-623A-E63B-EA3A-7E568524DC03}"/>
              </a:ext>
            </a:extLst>
          </p:cNvPr>
          <p:cNvSpPr txBox="1"/>
          <p:nvPr/>
        </p:nvSpPr>
        <p:spPr>
          <a:xfrm>
            <a:off x="391888" y="3119645"/>
            <a:ext cx="53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 </a:t>
            </a:r>
            <a:r>
              <a:rPr lang="en-US" sz="2400" dirty="0"/>
              <a:t>                   Steph Curry </a:t>
            </a:r>
            <a:r>
              <a:rPr lang="en-US" sz="2400" b="1" dirty="0"/>
              <a:t>(99.98%)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35899F-55B7-DCF2-E52D-991B00401272}"/>
              </a:ext>
            </a:extLst>
          </p:cNvPr>
          <p:cNvSpPr txBox="1"/>
          <p:nvPr/>
        </p:nvSpPr>
        <p:spPr>
          <a:xfrm>
            <a:off x="391887" y="3878816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 </a:t>
            </a:r>
            <a:r>
              <a:rPr lang="en-US" sz="2400" dirty="0"/>
              <a:t>                   LeBron James </a:t>
            </a:r>
            <a:r>
              <a:rPr lang="en-US" sz="2400" b="1" dirty="0"/>
              <a:t>(99.2%)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AAAD9-26D0-F9E3-1C9C-EAC76EC1BDC4}"/>
              </a:ext>
            </a:extLst>
          </p:cNvPr>
          <p:cNvSpPr txBox="1"/>
          <p:nvPr/>
        </p:nvSpPr>
        <p:spPr>
          <a:xfrm>
            <a:off x="391887" y="4641853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  <a:r>
              <a:rPr lang="en-US" sz="2400" dirty="0"/>
              <a:t>                    Ja Morant </a:t>
            </a:r>
            <a:r>
              <a:rPr lang="en-US" sz="2400" b="1" dirty="0"/>
              <a:t>(98.8%)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F37136-B9A6-3399-A44A-C5EEE07FC782}"/>
              </a:ext>
            </a:extLst>
          </p:cNvPr>
          <p:cNvSpPr txBox="1"/>
          <p:nvPr/>
        </p:nvSpPr>
        <p:spPr>
          <a:xfrm>
            <a:off x="391887" y="5437275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9 </a:t>
            </a:r>
            <a:r>
              <a:rPr lang="en-US" sz="2400" dirty="0"/>
              <a:t>                   Damian Lillard </a:t>
            </a:r>
            <a:r>
              <a:rPr lang="en-US" sz="2400" b="1" dirty="0"/>
              <a:t>(88.2%)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0676F6-045D-AF44-59E8-79153979FB20}"/>
              </a:ext>
            </a:extLst>
          </p:cNvPr>
          <p:cNvSpPr txBox="1"/>
          <p:nvPr/>
        </p:nvSpPr>
        <p:spPr>
          <a:xfrm>
            <a:off x="391888" y="6203740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 </a:t>
            </a:r>
            <a:r>
              <a:rPr lang="en-US" sz="2400" dirty="0"/>
              <a:t>                Zion Williamson </a:t>
            </a:r>
            <a:r>
              <a:rPr lang="en-US" sz="2400" b="1" dirty="0"/>
              <a:t>(69.2%)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70A79E-DEC1-70A7-5050-DB9562235A59}"/>
              </a:ext>
            </a:extLst>
          </p:cNvPr>
          <p:cNvSpPr txBox="1"/>
          <p:nvPr/>
        </p:nvSpPr>
        <p:spPr>
          <a:xfrm>
            <a:off x="7248915" y="2332474"/>
            <a:ext cx="484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Anthony Davis </a:t>
            </a:r>
            <a:r>
              <a:rPr lang="en-US" sz="2400" b="1" dirty="0"/>
              <a:t>(99.9%)                   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D13F2-03C6-4CBF-6EC1-ADA9B669F286}"/>
              </a:ext>
            </a:extLst>
          </p:cNvPr>
          <p:cNvSpPr txBox="1"/>
          <p:nvPr/>
        </p:nvSpPr>
        <p:spPr>
          <a:xfrm>
            <a:off x="6020381" y="3147894"/>
            <a:ext cx="586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Shai Gilgeous-Alexander </a:t>
            </a:r>
            <a:r>
              <a:rPr lang="en-US" sz="2400" b="1" dirty="0"/>
              <a:t>(99.7%)                   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6A1C0E-9895-CB34-2D3C-C14849ACE24C}"/>
              </a:ext>
            </a:extLst>
          </p:cNvPr>
          <p:cNvSpPr txBox="1"/>
          <p:nvPr/>
        </p:nvSpPr>
        <p:spPr>
          <a:xfrm>
            <a:off x="7562361" y="3878815"/>
            <a:ext cx="432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Nikola </a:t>
            </a:r>
            <a:r>
              <a:rPr lang="en-US" sz="2400" dirty="0" err="1"/>
              <a:t>Joki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ć</a:t>
            </a:r>
            <a:r>
              <a:rPr lang="en-US" sz="2400" dirty="0"/>
              <a:t> </a:t>
            </a:r>
            <a:r>
              <a:rPr lang="en-US" sz="2400" b="1" dirty="0"/>
              <a:t>(99.0%)                    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B5B6-E363-C14F-089B-1B49FA888B49}"/>
              </a:ext>
            </a:extLst>
          </p:cNvPr>
          <p:cNvSpPr txBox="1"/>
          <p:nvPr/>
        </p:nvSpPr>
        <p:spPr>
          <a:xfrm>
            <a:off x="7355847" y="4641852"/>
            <a:ext cx="483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Devin Booker </a:t>
            </a:r>
            <a:r>
              <a:rPr lang="en-US" sz="2400" b="1" dirty="0"/>
              <a:t>(96.3%)                    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33D94A-4DD1-687C-823F-BB3E7DA1D4A7}"/>
              </a:ext>
            </a:extLst>
          </p:cNvPr>
          <p:cNvSpPr txBox="1"/>
          <p:nvPr/>
        </p:nvSpPr>
        <p:spPr>
          <a:xfrm>
            <a:off x="6693951" y="5434482"/>
            <a:ext cx="538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Damontas</a:t>
            </a:r>
            <a:r>
              <a:rPr lang="en-US" sz="2400" dirty="0"/>
              <a:t> Sabonis </a:t>
            </a:r>
            <a:r>
              <a:rPr lang="en-US" sz="2400" b="1" dirty="0"/>
              <a:t>(77.2%)                    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2B9BDE-D520-2326-58B1-E7E5B8769A29}"/>
              </a:ext>
            </a:extLst>
          </p:cNvPr>
          <p:cNvSpPr txBox="1"/>
          <p:nvPr/>
        </p:nvSpPr>
        <p:spPr>
          <a:xfrm>
            <a:off x="7039845" y="6199411"/>
            <a:ext cx="503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Lauri Markkanen </a:t>
            </a:r>
            <a:r>
              <a:rPr lang="en-US" sz="2400" b="1" dirty="0"/>
              <a:t>(8.5%)                    12</a:t>
            </a:r>
          </a:p>
        </p:txBody>
      </p:sp>
      <p:pic>
        <p:nvPicPr>
          <p:cNvPr id="48" name="Picture 47" descr="A picture containing person, person, shirt, yellow&#10;&#10;Description automatically generated">
            <a:extLst>
              <a:ext uri="{FF2B5EF4-FFF2-40B4-BE49-F238E27FC236}">
                <a16:creationId xmlns:a16="http://schemas.microsoft.com/office/drawing/2014/main" id="{B57A0EA5-F493-C639-45FA-8906E436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30" y="2131938"/>
            <a:ext cx="985655" cy="716243"/>
          </a:xfrm>
          <a:prstGeom prst="rect">
            <a:avLst/>
          </a:prstGeom>
        </p:spPr>
      </p:pic>
      <p:pic>
        <p:nvPicPr>
          <p:cNvPr id="50" name="Picture 49" descr="A picture containing person, person, indoor, shirt&#10;&#10;Description automatically generated">
            <a:extLst>
              <a:ext uri="{FF2B5EF4-FFF2-40B4-BE49-F238E27FC236}">
                <a16:creationId xmlns:a16="http://schemas.microsoft.com/office/drawing/2014/main" id="{11C51AFF-DE7B-7EA7-9A12-42F8DC5B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76" y="2860523"/>
            <a:ext cx="980121" cy="716242"/>
          </a:xfrm>
          <a:prstGeom prst="rect">
            <a:avLst/>
          </a:prstGeom>
        </p:spPr>
      </p:pic>
      <p:pic>
        <p:nvPicPr>
          <p:cNvPr id="52" name="Picture 51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C5A2313A-1FCF-D7E4-1498-EB98B3E7F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336" y="2928138"/>
            <a:ext cx="978408" cy="714991"/>
          </a:xfrm>
          <a:prstGeom prst="rect">
            <a:avLst/>
          </a:prstGeom>
        </p:spPr>
      </p:pic>
      <p:pic>
        <p:nvPicPr>
          <p:cNvPr id="54" name="Picture 53" descr="A picture containing person, indoor, smiling, posing&#10;&#10;Description automatically generated">
            <a:extLst>
              <a:ext uri="{FF2B5EF4-FFF2-40B4-BE49-F238E27FC236}">
                <a16:creationId xmlns:a16="http://schemas.microsoft.com/office/drawing/2014/main" id="{8CEC7A58-DA00-3BBC-1A65-3BFA986E0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23" y="3676390"/>
            <a:ext cx="976002" cy="713232"/>
          </a:xfrm>
          <a:prstGeom prst="rect">
            <a:avLst/>
          </a:prstGeom>
        </p:spPr>
      </p:pic>
      <p:pic>
        <p:nvPicPr>
          <p:cNvPr id="56" name="Picture 55" descr="A person in a sports uniform&#10;&#10;Description automatically generated with medium confidence">
            <a:extLst>
              <a:ext uri="{FF2B5EF4-FFF2-40B4-BE49-F238E27FC236}">
                <a16:creationId xmlns:a16="http://schemas.microsoft.com/office/drawing/2014/main" id="{4B02E097-7BE6-B979-CDCC-63B8B53A5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3676390"/>
            <a:ext cx="976002" cy="713232"/>
          </a:xfrm>
          <a:prstGeom prst="rect">
            <a:avLst/>
          </a:prstGeom>
        </p:spPr>
      </p:pic>
      <p:pic>
        <p:nvPicPr>
          <p:cNvPr id="60" name="Picture 59" descr="A picture containing person, person, dark, posing&#10;&#10;Description automatically generated">
            <a:extLst>
              <a:ext uri="{FF2B5EF4-FFF2-40B4-BE49-F238E27FC236}">
                <a16:creationId xmlns:a16="http://schemas.microsoft.com/office/drawing/2014/main" id="{F71F7E37-EDF2-EF47-D3A6-C355BC8CF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5" y="4471129"/>
            <a:ext cx="976002" cy="713232"/>
          </a:xfrm>
          <a:prstGeom prst="rect">
            <a:avLst/>
          </a:prstGeom>
        </p:spPr>
      </p:pic>
      <p:pic>
        <p:nvPicPr>
          <p:cNvPr id="62" name="Picture 61" descr="A person wearing a basketball jersey&#10;&#10;Description automatically generated with medium confidence">
            <a:extLst>
              <a:ext uri="{FF2B5EF4-FFF2-40B4-BE49-F238E27FC236}">
                <a16:creationId xmlns:a16="http://schemas.microsoft.com/office/drawing/2014/main" id="{26784512-7D46-20DD-7A3E-CCABD21F78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4506738"/>
            <a:ext cx="976002" cy="713232"/>
          </a:xfrm>
          <a:prstGeom prst="rect">
            <a:avLst/>
          </a:prstGeom>
        </p:spPr>
      </p:pic>
      <p:pic>
        <p:nvPicPr>
          <p:cNvPr id="64" name="Picture 6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07AEFC1-3C12-F4AC-55D2-A58D9ED4E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5265195"/>
            <a:ext cx="976002" cy="713232"/>
          </a:xfrm>
          <a:prstGeom prst="rect">
            <a:avLst/>
          </a:prstGeom>
        </p:spPr>
      </p:pic>
      <p:pic>
        <p:nvPicPr>
          <p:cNvPr id="66" name="Picture 6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93545F9D-CFC3-896D-9946-861F7463E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82" y="5296818"/>
            <a:ext cx="976002" cy="713232"/>
          </a:xfrm>
          <a:prstGeom prst="rect">
            <a:avLst/>
          </a:prstGeom>
        </p:spPr>
      </p:pic>
      <p:pic>
        <p:nvPicPr>
          <p:cNvPr id="68" name="Picture 67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C5DF90DD-173F-1FF2-50BF-90E428D41E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42" y="6059261"/>
            <a:ext cx="976002" cy="713232"/>
          </a:xfrm>
          <a:prstGeom prst="rect">
            <a:avLst/>
          </a:prstGeom>
        </p:spPr>
      </p:pic>
      <p:pic>
        <p:nvPicPr>
          <p:cNvPr id="70" name="Picture 6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E959FA5-808D-F6A6-81E1-807330358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51" y="6073628"/>
            <a:ext cx="976002" cy="713232"/>
          </a:xfrm>
          <a:prstGeom prst="rect">
            <a:avLst/>
          </a:prstGeom>
        </p:spPr>
      </p:pic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9B5569F5-CA40-3B20-499D-C738D26566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29" y="111957"/>
            <a:ext cx="572549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88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Drew</dc:creator>
  <cp:lastModifiedBy>Eric Drew</cp:lastModifiedBy>
  <cp:revision>1</cp:revision>
  <dcterms:created xsi:type="dcterms:W3CDTF">2022-12-20T20:23:34Z</dcterms:created>
  <dcterms:modified xsi:type="dcterms:W3CDTF">2022-12-20T21:09:51Z</dcterms:modified>
</cp:coreProperties>
</file>